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2" r:id="rId6"/>
    <p:sldId id="259" r:id="rId7"/>
    <p:sldId id="257" r:id="rId8"/>
    <p:sldId id="280" r:id="rId9"/>
    <p:sldId id="258" r:id="rId10"/>
    <p:sldId id="267" r:id="rId11"/>
    <p:sldId id="261" r:id="rId12"/>
    <p:sldId id="270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654" y="655306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 на захисті Батьківщини</a:t>
            </a:r>
            <a:endParaRPr lang="ru-RU" sz="6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0743" y="3222736"/>
            <a:ext cx="8915399" cy="3356739"/>
          </a:xfrm>
        </p:spPr>
        <p:txBody>
          <a:bodyPr>
            <a:normAutofit fontScale="92500" lnSpcReduction="10000"/>
          </a:bodyPr>
          <a:lstStyle/>
          <a:p>
            <a:pPr algn="r"/>
            <a:endParaRPr lang="uk-UA" b="1" dirty="0" smtClean="0"/>
          </a:p>
          <a:p>
            <a:pPr algn="r"/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 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Анна</a:t>
            </a:r>
          </a:p>
          <a:p>
            <a:pPr algn="r"/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чениця 10 класу</a:t>
            </a:r>
          </a:p>
          <a:p>
            <a:pPr algn="r"/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Керівник; Марченко Аліна 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етрівна</a:t>
            </a:r>
          </a:p>
          <a:p>
            <a:pPr algn="r"/>
            <a:r>
              <a:rPr 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педагог-організатор</a:t>
            </a:r>
          </a:p>
          <a:p>
            <a:pPr algn="r"/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Золотоніської спеціалізованої школи № 2</a:t>
            </a:r>
          </a:p>
          <a:p>
            <a:pPr algn="r"/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технологій</a:t>
            </a:r>
          </a:p>
          <a:p>
            <a:pPr algn="r"/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Золотоніської міської ради</a:t>
            </a:r>
          </a:p>
          <a:p>
            <a:pPr algn="r"/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області</a:t>
            </a:r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84"/>
            <a:ext cx="1652159" cy="687688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2" y="0"/>
            <a:ext cx="4518750" cy="32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40" y="3507139"/>
            <a:ext cx="4462905" cy="33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94" y="133094"/>
            <a:ext cx="4578382" cy="32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3377654"/>
            <a:ext cx="4645572" cy="348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02138"/>
            <a:ext cx="8911687" cy="128089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67" y="702167"/>
            <a:ext cx="4455905" cy="58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34" y="702167"/>
            <a:ext cx="4415886" cy="58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9723" y="214852"/>
            <a:ext cx="8915400" cy="4778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морально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школи-інтернату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Гранітне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84"/>
            <a:ext cx="1652159" cy="68768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9" y="1810395"/>
            <a:ext cx="5433847" cy="40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9" y="2124908"/>
            <a:ext cx="4991254" cy="37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6759" y="1549631"/>
            <a:ext cx="9392032" cy="4262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року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Федорович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грамотою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А1402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Почесною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грамотою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АТО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Золотоноші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72732"/>
            <a:ext cx="8915400" cy="5138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волонтер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АТО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Золотоноші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98" y="1696339"/>
            <a:ext cx="6721639" cy="50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710" y="934244"/>
            <a:ext cx="5296995" cy="5414963"/>
          </a:xfrm>
        </p:spPr>
        <p:txBody>
          <a:bodyPr/>
          <a:lstStyle/>
          <a:p>
            <a:pPr algn="just"/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духовного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проникає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усе,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любить і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ненавидить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Наташа\Рабочий стол\Image132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1" y="273050"/>
            <a:ext cx="3752850" cy="576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2" y="-18884"/>
            <a:ext cx="1652159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454" y="605307"/>
            <a:ext cx="8915400" cy="598867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patriotes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морально-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діалектично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освіченістю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653166" cy="68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4497"/>
            <a:ext cx="8915400" cy="5406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самовідданості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законами,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волонтерам.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добра. Вони як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них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чужих проблем. Вони попри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для кожного. 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золотоніського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884" y="612226"/>
            <a:ext cx="8915400" cy="5347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Назаренко Вячеслав Федорович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1972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Золотоноші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ЗОШ № 6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1989 року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кооперативному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технікумі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у 1991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Товарознавство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заготовка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У 1991-1993 роках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Загальновійськовому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командному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Фрунзе у м.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2009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про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1071"/>
            <a:ext cx="8915400" cy="5203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945" y="428747"/>
            <a:ext cx="98797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бензин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коктейлів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Молотова,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протестувальників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могли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Назаренко В.Ф. Тому з 2014року почав активно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став одним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Золотоноші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7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50623"/>
            <a:ext cx="8911687" cy="128089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78795"/>
            <a:ext cx="8915400" cy="4932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     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72" y="870697"/>
            <a:ext cx="5362456" cy="404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9820" y="498969"/>
            <a:ext cx="51395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Золотоніські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волонтери везуть бійцям домашні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воду, ліки, одяг, дитячі подарунки. Учителі та учні міських шкіл передавали цими посланцями доброї волі обереги, виготовлені власними руками, малюнки, якими солдати прикрашали свої землянки та блокпости. Летіли до них і щирі дитячі листи з єдиним найбільшим побажанням – миру і швидкого повернення додому.</a:t>
            </a:r>
          </a:p>
        </p:txBody>
      </p:sp>
    </p:spTree>
    <p:extLst>
      <p:ext uri="{BB962C8B-B14F-4D97-AF65-F5344CB8AC3E}">
        <p14:creationId xmlns:p14="http://schemas.microsoft.com/office/powerpoint/2010/main" val="39669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97" y="199697"/>
            <a:ext cx="4542249" cy="340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67" y="2872790"/>
            <a:ext cx="5198350" cy="389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2159" y="273572"/>
            <a:ext cx="5274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волонтерам організації під керівництвом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Федоровича у зону АТО було відправлено 8 одиниць транспортних засобів, чимало технічного обладнання, рації, підстанції, кілька десятків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провізії, амуніцію, медикаменти тощо.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61" y="3573517"/>
            <a:ext cx="4419074" cy="330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53654"/>
            <a:ext cx="8911687" cy="128089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159" cy="6876884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76" y="148000"/>
            <a:ext cx="5014196" cy="351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60" y="1034597"/>
            <a:ext cx="5158544" cy="36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77386" y="4788487"/>
            <a:ext cx="9235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 Назаренко В.Ф. доставляв допомогу на передові позиції у Слов’янськ,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Широкіне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Щастя, Сєверодонецьк, Новотроїцьке, Костянтинівку,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Попасну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Мар’янівку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Артемівськ, Волноваху, Краматорськ, 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анітне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06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642</Words>
  <Application>Microsoft Office PowerPoint</Application>
  <PresentationFormat>Произвольный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Патріоти на захисті Батьківщини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23</cp:revision>
  <dcterms:created xsi:type="dcterms:W3CDTF">2014-10-17T17:21:02Z</dcterms:created>
  <dcterms:modified xsi:type="dcterms:W3CDTF">2019-11-21T18:33:28Z</dcterms:modified>
</cp:coreProperties>
</file>